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f, Emma (MDH)" initials="LE(" lastIdx="1" clrIdx="0">
    <p:extLst>
      <p:ext uri="{19B8F6BF-5375-455C-9EA6-DF929625EA0E}">
        <p15:presenceInfo xmlns:p15="http://schemas.microsoft.com/office/powerpoint/2012/main" userId="S-1-5-21-1314793539-288207475-437156019-34822" providerId="AD"/>
      </p:ext>
    </p:extLst>
  </p:cmAuthor>
  <p:cmAuthor id="2" name="Emma Leof" initials="EL" lastIdx="2" clrIdx="1">
    <p:extLst>
      <p:ext uri="{19B8F6BF-5375-455C-9EA6-DF929625EA0E}">
        <p15:presenceInfo xmlns:p15="http://schemas.microsoft.com/office/powerpoint/2012/main" userId="Emma Leo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E21"/>
    <a:srgbClr val="003865"/>
    <a:srgbClr val="A4BCC2"/>
    <a:srgbClr val="9BC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49" d="100"/>
          <a:sy n="49" d="100"/>
        </p:scale>
        <p:origin x="1892" y="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arsi.umn.edu/" TargetMode="External"/><Relationship Id="rId7" Type="http://schemas.openxmlformats.org/officeDocument/2006/relationships/image" Target="../media/image2.tiff"/><Relationship Id="rId2" Type="http://schemas.openxmlformats.org/officeDocument/2006/relationships/hyperlink" Target="http://www.health.state.mn.us/onehealthabx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health.state.mn.us/diseases/antibioticresistance/index.html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s://www.health.state.mn.us/diseases/antibioticresistance/own/index.html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 userDrawn="1"/>
        </p:nvSpPr>
        <p:spPr>
          <a:xfrm>
            <a:off x="557213" y="7631291"/>
            <a:ext cx="5829300" cy="623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information, visit 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www.health.state.mn.us/onehealthabx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https://arsi.umn.edu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4735481"/>
            <a:ext cx="6858000" cy="1169551"/>
          </a:xfrm>
          <a:prstGeom prst="rect">
            <a:avLst/>
          </a:prstGeom>
          <a:solidFill>
            <a:srgbClr val="003865"/>
          </a:solidFill>
        </p:spPr>
        <p:txBody>
          <a:bodyPr wrap="square">
            <a:spAutoFit/>
          </a:bodyPr>
          <a:lstStyle/>
          <a:p>
            <a:pPr marL="0" marR="0" algn="ctr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Microsoft Himalaya" panose="01010100010101010101" pitchFamily="2" charset="0"/>
              </a:rPr>
              <a:t>Our clinic is committed to using antibiotics appropriately.</a:t>
            </a:r>
          </a:p>
          <a:p>
            <a:pPr marL="0" marR="0" algn="ctr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Microsoft Himalaya" panose="01010100010101010101" pitchFamily="2" charset="0"/>
              </a:rPr>
              <a:t>If</a:t>
            </a:r>
            <a:r>
              <a:rPr lang="en-US" sz="2000" b="1" baseline="0" dirty="0" smtClean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Microsoft Himalaya" panose="01010100010101010101" pitchFamily="2" charset="0"/>
              </a:rPr>
              <a:t> you have questions about antibiotic stewardship policies </a:t>
            </a:r>
            <a:br>
              <a:rPr lang="en-US" sz="2000" b="1" baseline="0" dirty="0" smtClean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Microsoft Himalaya" panose="01010100010101010101" pitchFamily="2" charset="0"/>
              </a:rPr>
            </a:br>
            <a:r>
              <a:rPr lang="en-US" sz="2000" b="1" baseline="0" dirty="0" smtClean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Microsoft Himalaya" panose="01010100010101010101" pitchFamily="2" charset="0"/>
              </a:rPr>
              <a:t>or best clinical practice guidelines, please ask me.</a:t>
            </a:r>
            <a:endParaRPr lang="en-US" sz="2000" b="1" dirty="0">
              <a:solidFill>
                <a:schemeClr val="bg1"/>
              </a:solidFill>
              <a:effectLst/>
              <a:latin typeface="+mn-lt"/>
              <a:ea typeface="Calibri" panose="020F0502020204030204" pitchFamily="34" charset="0"/>
              <a:cs typeface="Microsoft Himalaya" panose="01010100010101010101" pitchFamily="2" charset="0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407100" y="1707299"/>
            <a:ext cx="3792367" cy="2644775"/>
          </a:xfrm>
        </p:spPr>
        <p:txBody>
          <a:bodyPr/>
          <a:lstStyle/>
          <a:p>
            <a:endParaRPr lang="en-US"/>
          </a:p>
        </p:txBody>
      </p:sp>
      <p:pic>
        <p:nvPicPr>
          <p:cNvPr id="1028" name="Picture 4" descr="Antibiotics Only When Needed (O.W.N.) symbol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58937" y="6003196"/>
            <a:ext cx="1740127" cy="152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4495624" y="1707299"/>
            <a:ext cx="2003778" cy="1200329"/>
          </a:xfrm>
          <a:prstGeom prst="rect">
            <a:avLst/>
          </a:prstGeom>
          <a:solidFill>
            <a:srgbClr val="78BE21"/>
          </a:solidFill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srgbClr val="003865"/>
                </a:solidFill>
                <a:effectLst/>
                <a:latin typeface="+mj-lt"/>
                <a:ea typeface="Calibri" panose="020F0502020204030204" pitchFamily="34" charset="0"/>
                <a:cs typeface="Microsoft Himalaya" panose="01010100010101010101" pitchFamily="2" charset="0"/>
              </a:rPr>
              <a:t>I am</a:t>
            </a:r>
            <a:r>
              <a:rPr lang="en-US" sz="1800" b="1" baseline="0" dirty="0" smtClean="0">
                <a:solidFill>
                  <a:srgbClr val="003865"/>
                </a:solidFill>
                <a:effectLst/>
                <a:latin typeface="+mj-lt"/>
                <a:ea typeface="Calibri" panose="020F0502020204030204" pitchFamily="34" charset="0"/>
                <a:cs typeface="Microsoft Himalaya" panose="01010100010101010101" pitchFamily="2" charset="0"/>
              </a:rPr>
              <a:t> an </a:t>
            </a:r>
            <a:br>
              <a:rPr lang="en-US" sz="1800" b="1" baseline="0" dirty="0" smtClean="0">
                <a:solidFill>
                  <a:srgbClr val="003865"/>
                </a:solidFill>
                <a:effectLst/>
                <a:latin typeface="+mj-lt"/>
                <a:ea typeface="Calibri" panose="020F0502020204030204" pitchFamily="34" charset="0"/>
                <a:cs typeface="Microsoft Himalaya" panose="01010100010101010101" pitchFamily="2" charset="0"/>
              </a:rPr>
            </a:br>
            <a:r>
              <a:rPr lang="en-US" sz="1800" b="1" baseline="0" dirty="0" smtClean="0">
                <a:solidFill>
                  <a:srgbClr val="003865"/>
                </a:solidFill>
                <a:effectLst/>
                <a:latin typeface="+mj-lt"/>
                <a:ea typeface="Calibri" panose="020F0502020204030204" pitchFamily="34" charset="0"/>
                <a:cs typeface="Microsoft Himalaya" panose="01010100010101010101" pitchFamily="2" charset="0"/>
              </a:rPr>
              <a:t>Antibiotic </a:t>
            </a:r>
            <a:br>
              <a:rPr lang="en-US" sz="1800" b="1" baseline="0" dirty="0" smtClean="0">
                <a:solidFill>
                  <a:srgbClr val="003865"/>
                </a:solidFill>
                <a:effectLst/>
                <a:latin typeface="+mj-lt"/>
                <a:ea typeface="Calibri" panose="020F0502020204030204" pitchFamily="34" charset="0"/>
                <a:cs typeface="Microsoft Himalaya" panose="01010100010101010101" pitchFamily="2" charset="0"/>
              </a:rPr>
            </a:br>
            <a:r>
              <a:rPr lang="en-US" sz="1800" b="1" baseline="0" dirty="0" smtClean="0">
                <a:solidFill>
                  <a:srgbClr val="003865"/>
                </a:solidFill>
                <a:effectLst/>
                <a:latin typeface="+mj-lt"/>
                <a:ea typeface="Calibri" panose="020F0502020204030204" pitchFamily="34" charset="0"/>
                <a:cs typeface="Microsoft Himalaya" panose="01010100010101010101" pitchFamily="2" charset="0"/>
              </a:rPr>
              <a:t>Stewardship </a:t>
            </a:r>
            <a:br>
              <a:rPr lang="en-US" sz="1800" b="1" baseline="0" dirty="0" smtClean="0">
                <a:solidFill>
                  <a:srgbClr val="003865"/>
                </a:solidFill>
                <a:effectLst/>
                <a:latin typeface="+mj-lt"/>
                <a:ea typeface="Calibri" panose="020F0502020204030204" pitchFamily="34" charset="0"/>
                <a:cs typeface="Microsoft Himalaya" panose="01010100010101010101" pitchFamily="2" charset="0"/>
              </a:rPr>
            </a:br>
            <a:r>
              <a:rPr lang="en-US" sz="1800" b="1" baseline="0" dirty="0" smtClean="0">
                <a:solidFill>
                  <a:srgbClr val="003865"/>
                </a:solidFill>
                <a:effectLst/>
                <a:latin typeface="+mj-lt"/>
                <a:ea typeface="Calibri" panose="020F0502020204030204" pitchFamily="34" charset="0"/>
                <a:cs typeface="Microsoft Himalaya" panose="01010100010101010101" pitchFamily="2" charset="0"/>
              </a:rPr>
              <a:t>Champion!</a:t>
            </a:r>
            <a:endParaRPr lang="en-US" sz="1800" dirty="0">
              <a:solidFill>
                <a:srgbClr val="003865"/>
              </a:solidFill>
              <a:effectLst/>
              <a:latin typeface="+mj-lt"/>
              <a:ea typeface="Calibri" panose="020F0502020204030204" pitchFamily="34" charset="0"/>
              <a:cs typeface="Microsoft Himalaya" panose="01010100010101010101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495624" y="3266871"/>
            <a:ext cx="2003778" cy="1085204"/>
          </a:xfrm>
        </p:spPr>
        <p:txBody>
          <a:bodyPr/>
          <a:lstStyle>
            <a:lvl2pPr marL="342900" indent="0" algn="l">
              <a:buNone/>
              <a:defRPr/>
            </a:lvl2pPr>
          </a:lstStyle>
          <a:p>
            <a:pPr lvl="1" algn="l"/>
            <a:r>
              <a:rPr lang="en-US" sz="1400" b="1" dirty="0" smtClean="0">
                <a:solidFill>
                  <a:srgbClr val="003865"/>
                </a:solidFill>
              </a:rPr>
              <a:t>Name</a:t>
            </a:r>
          </a:p>
          <a:p>
            <a:pPr lvl="1" algn="l"/>
            <a:r>
              <a:rPr lang="en-US" sz="1400" b="1" dirty="0" smtClean="0">
                <a:solidFill>
                  <a:srgbClr val="003865"/>
                </a:solidFill>
              </a:rPr>
              <a:t>Title</a:t>
            </a:r>
          </a:p>
          <a:p>
            <a:pPr lvl="1" algn="l"/>
            <a:r>
              <a:rPr lang="en-US" sz="1400" b="1" dirty="0" smtClean="0">
                <a:solidFill>
                  <a:srgbClr val="003865"/>
                </a:solidFill>
              </a:rPr>
              <a:t>Contact Info</a:t>
            </a:r>
            <a:endParaRPr lang="en-US" sz="1400" b="1" dirty="0">
              <a:solidFill>
                <a:srgbClr val="003865"/>
              </a:solidFill>
            </a:endParaRPr>
          </a:p>
        </p:txBody>
      </p:sp>
      <p:pic>
        <p:nvPicPr>
          <p:cNvPr id="6" name="Picture 5" descr="Minnesota Department of Health logo">
            <a:hlinkClick r:id="rId6"/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515" y="8510972"/>
            <a:ext cx="1954135" cy="28802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 userDrawn="1"/>
        </p:nvSpPr>
        <p:spPr>
          <a:xfrm>
            <a:off x="0" y="-16465"/>
            <a:ext cx="6858000" cy="1399822"/>
          </a:xfrm>
          <a:prstGeom prst="rect">
            <a:avLst/>
          </a:prstGeom>
          <a:solidFill>
            <a:srgbClr val="003865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ts val="600"/>
              </a:spcBef>
              <a:buNone/>
              <a:defRPr sz="45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Ask me questions about antibiotic stewardship!</a:t>
            </a:r>
            <a:endParaRPr lang="en-US" dirty="0"/>
          </a:p>
        </p:txBody>
      </p:sp>
      <p:pic>
        <p:nvPicPr>
          <p:cNvPr id="2" name="Picture 1" descr="Antimicrobial Resistance and Stewardship Initiative logo" title="Antimicrobial Resistance and Stewardship Initiative logo">
            <a:hlinkClick r:id="rId3"/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00" y="8344696"/>
            <a:ext cx="2383680" cy="64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1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495624" y="3266871"/>
            <a:ext cx="2003778" cy="1085204"/>
          </a:xfrm>
        </p:spPr>
        <p:txBody>
          <a:bodyPr/>
          <a:lstStyle>
            <a:lvl2pPr marL="342900" indent="0" algn="l">
              <a:buNone/>
              <a:defRPr/>
            </a:lvl2pPr>
          </a:lstStyle>
          <a:p>
            <a:pPr lvl="1" algn="l"/>
            <a:r>
              <a:rPr lang="en-US" sz="1400" b="1" dirty="0" smtClean="0">
                <a:solidFill>
                  <a:srgbClr val="003865"/>
                </a:solidFill>
              </a:rPr>
              <a:t>Name</a:t>
            </a:r>
          </a:p>
          <a:p>
            <a:pPr lvl="1" algn="l"/>
            <a:r>
              <a:rPr lang="en-US" sz="1400" b="1" dirty="0" smtClean="0">
                <a:solidFill>
                  <a:srgbClr val="003865"/>
                </a:solidFill>
              </a:rPr>
              <a:t>Title</a:t>
            </a:r>
          </a:p>
          <a:p>
            <a:pPr lvl="1" algn="l"/>
            <a:r>
              <a:rPr lang="en-US" sz="1400" b="1" dirty="0" smtClean="0">
                <a:solidFill>
                  <a:srgbClr val="003865"/>
                </a:solidFill>
              </a:rPr>
              <a:t>Contact Info</a:t>
            </a:r>
            <a:endParaRPr lang="en-US" sz="1400" b="1" dirty="0">
              <a:solidFill>
                <a:srgbClr val="003865"/>
              </a:solidFill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8738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4</Words>
  <Application>Microsoft Office PowerPoint</Application>
  <PresentationFormat>Letter Paper (8.5x11 in)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Microsoft Himalaya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template: Veterinary clinic antibiotic stewardship champion</dc:title>
  <dc:creator>MN Dept of Health</dc:creator>
  <cp:lastModifiedBy>Emma Leof</cp:lastModifiedBy>
  <cp:revision>31</cp:revision>
  <dcterms:created xsi:type="dcterms:W3CDTF">2016-11-08T20:32:22Z</dcterms:created>
  <dcterms:modified xsi:type="dcterms:W3CDTF">2020-04-20T13:34:26Z</dcterms:modified>
  <cp:contentStatus/>
</cp:coreProperties>
</file>