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1"/>
    <a:srgbClr val="9BCBEB"/>
    <a:srgbClr val="8D3F2B"/>
    <a:srgbClr val="003865"/>
    <a:srgbClr val="A4BCC2"/>
    <a:srgbClr val="FFC845"/>
    <a:srgbClr val="F5E1A4"/>
    <a:srgbClr val="78BE21"/>
    <a:srgbClr val="0D5257"/>
    <a:srgbClr val="078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9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C10E-9407-48EE-98AE-DC2D35C42B3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5BBC-78AA-47F8-9548-361A297B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alth.state.mn.us/diseases/antibioticresistance/index.html" TargetMode="External"/><Relationship Id="rId3" Type="http://schemas.openxmlformats.org/officeDocument/2006/relationships/hyperlink" Target="https://arsi.umn.edu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health.state.mn.us/communities/onehealthabx/index.html" TargetMode="External"/><Relationship Id="rId5" Type="http://schemas.openxmlformats.org/officeDocument/2006/relationships/image" Target="../media/image1.png"/><Relationship Id="rId10" Type="http://schemas.openxmlformats.org/officeDocument/2006/relationships/image" Target="../media/image4.png"/><Relationship Id="rId4" Type="http://schemas.openxmlformats.org/officeDocument/2006/relationships/hyperlink" Target="https://www.cdc.gov/antibiotic-use/week/toolkit.html" TargetMode="External"/><Relationship Id="rId9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 descr="Background image"/>
          <p:cNvSpPr/>
          <p:nvPr userDrawn="1"/>
        </p:nvSpPr>
        <p:spPr>
          <a:xfrm>
            <a:off x="-23012" y="7270043"/>
            <a:ext cx="6858000" cy="1904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-23012" y="5841561"/>
            <a:ext cx="6881012" cy="1586528"/>
          </a:xfrm>
          <a:prstGeom prst="rect">
            <a:avLst/>
          </a:prstGeom>
          <a:solidFill>
            <a:srgbClr val="006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124472" y="8237538"/>
            <a:ext cx="2209257" cy="747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3454400" y="2052296"/>
            <a:ext cx="3403600" cy="37892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 descr="Background image"/>
          <p:cNvSpPr/>
          <p:nvPr userDrawn="1"/>
        </p:nvSpPr>
        <p:spPr>
          <a:xfrm>
            <a:off x="0" y="-1"/>
            <a:ext cx="6858000" cy="2059343"/>
          </a:xfrm>
          <a:prstGeom prst="rect">
            <a:avLst/>
          </a:prstGeom>
          <a:solidFill>
            <a:srgbClr val="9BC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 userDrawn="1"/>
        </p:nvSpPr>
        <p:spPr>
          <a:xfrm>
            <a:off x="-243368" y="6076573"/>
            <a:ext cx="7299581" cy="1142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2200" b="1" kern="1200" dirty="0" smtClean="0">
              <a:solidFill>
                <a:srgbClr val="003865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https://arsi.umn.edu</a:t>
            </a: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2200" b="1" kern="1200" dirty="0">
              <a:solidFill>
                <a:srgbClr val="003865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556967" y="4854830"/>
            <a:ext cx="3198464" cy="77873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 marL="342900" indent="0">
              <a:buFontTx/>
              <a:buNone/>
              <a:defRPr sz="1200"/>
            </a:lvl2pPr>
            <a:lvl3pPr marL="685800" indent="0">
              <a:buFontTx/>
              <a:buNone/>
              <a:defRPr sz="1200"/>
            </a:lvl3pPr>
            <a:lvl4pPr marL="1028700" indent="0">
              <a:buFontTx/>
              <a:buNone/>
              <a:defRPr sz="1200"/>
            </a:lvl4pPr>
            <a:lvl5pPr marL="1371600" indent="0">
              <a:buFontTx/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58961" y="2180900"/>
            <a:ext cx="2969212" cy="35099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67048" y="68827"/>
            <a:ext cx="6677881" cy="1899240"/>
          </a:xfrm>
          <a:prstGeom prst="rect">
            <a:avLst/>
          </a:prstGeom>
          <a:noFill/>
          <a:ln w="38100" cmpd="thinThick">
            <a:solidFill>
              <a:srgbClr val="0038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 userDrawn="1"/>
        </p:nvSpPr>
        <p:spPr>
          <a:xfrm>
            <a:off x="216556" y="197015"/>
            <a:ext cx="6378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 pledge to do my part to prevent antibiotic-resistant infections</a:t>
            </a:r>
            <a:r>
              <a:rPr lang="en-US" sz="3200" b="1" baseline="0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3200" b="1" baseline="0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baseline="0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 to keep your pet healthy.</a:t>
            </a:r>
            <a:endParaRPr lang="en-US" sz="3200" b="1" dirty="0">
              <a:solidFill>
                <a:srgbClr val="003865"/>
              </a:solidFill>
              <a:latin typeface="+mn-lt"/>
            </a:endParaRPr>
          </a:p>
        </p:txBody>
      </p:sp>
      <p:pic>
        <p:nvPicPr>
          <p:cNvPr id="39" name="Picture 2" descr="Be Antibiotics Aware logo" title="Be Antibiotics Aware logo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759" y="2368899"/>
            <a:ext cx="2470881" cy="206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Minnesota One Health Antibiotic Stewardship Collaborative logo" title="Minnesota One Health Antibiotic Stewardship Collaborative logo">
            <a:hlinkClick r:id="rId6"/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46" y="7766583"/>
            <a:ext cx="1135374" cy="1218667"/>
          </a:xfrm>
          <a:prstGeom prst="rect">
            <a:avLst/>
          </a:prstGeom>
        </p:spPr>
      </p:pic>
      <p:pic>
        <p:nvPicPr>
          <p:cNvPr id="4" name="Picture 3" descr="Minnesota Department of Health logo" title="Minnesota Department of Health logo">
            <a:hlinkClick r:id="rId8"/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6" y="8216874"/>
            <a:ext cx="1117215" cy="768376"/>
          </a:xfrm>
          <a:prstGeom prst="rect">
            <a:avLst/>
          </a:prstGeom>
        </p:spPr>
      </p:pic>
      <p:pic>
        <p:nvPicPr>
          <p:cNvPr id="3" name="Picture 2" descr="Antimicrobial Resistance and Stewardship Initiative logo" title="Antimicrobial Resistance and Stewardship Initiative logo">
            <a:hlinkClick r:id="rId3"/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12" y="7997710"/>
            <a:ext cx="1657748" cy="98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577590" y="4977746"/>
            <a:ext cx="3166109" cy="7130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Your name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Your title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47531" y="2180900"/>
            <a:ext cx="2969212" cy="350991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FFFFFF"/>
      </a:hlink>
      <a:folHlink>
        <a:srgbClr val="D8D8D8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4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I pledge to do my part to prevent antibiotic-resistant infections and to keep your pet healthy</dc:title>
  <dc:creator>MN Dept of Health</dc:creator>
  <cp:lastModifiedBy>Emma Leof</cp:lastModifiedBy>
  <cp:revision>40</cp:revision>
  <dcterms:created xsi:type="dcterms:W3CDTF">2016-11-08T20:32:22Z</dcterms:created>
  <dcterms:modified xsi:type="dcterms:W3CDTF">2020-04-20T14:16:11Z</dcterms:modified>
</cp:coreProperties>
</file>