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handoutMasterIdLst>
    <p:handoutMasterId r:id="rId3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f, Emma (MDH)" initials="LE(" lastIdx="1" clrIdx="0">
    <p:extLst>
      <p:ext uri="{19B8F6BF-5375-455C-9EA6-DF929625EA0E}">
        <p15:presenceInfo xmlns:p15="http://schemas.microsoft.com/office/powerpoint/2012/main" userId="S-1-5-21-1314793539-288207475-437156019-348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5257"/>
    <a:srgbClr val="78BE21"/>
    <a:srgbClr val="003865"/>
    <a:srgbClr val="A4BCC2"/>
    <a:srgbClr val="FFC845"/>
    <a:srgbClr val="F5E1A4"/>
    <a:srgbClr val="9BCBEB"/>
    <a:srgbClr val="0065B1"/>
    <a:srgbClr val="078497"/>
    <a:srgbClr val="F379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49" d="100"/>
          <a:sy n="49" d="100"/>
        </p:scale>
        <p:origin x="1892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6C10E-9407-48EE-98AE-DC2D35C42B3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D5BBC-78AA-47F8-9548-361A297B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60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ealth.state.mn.us/diseases/antibioticresistance/index.html" TargetMode="External"/><Relationship Id="rId3" Type="http://schemas.openxmlformats.org/officeDocument/2006/relationships/hyperlink" Target="https://arsi.umn.edu/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www.health.state.mn.us/onehealthabx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health.state.mn.us/communities/onehealthabx/index.html" TargetMode="External"/><Relationship Id="rId5" Type="http://schemas.openxmlformats.org/officeDocument/2006/relationships/image" Target="../media/image1.png"/><Relationship Id="rId10" Type="http://schemas.openxmlformats.org/officeDocument/2006/relationships/image" Target="../media/image4.png"/><Relationship Id="rId4" Type="http://schemas.openxmlformats.org/officeDocument/2006/relationships/hyperlink" Target="https://www.cdc.gov/antibiotic-use/week/toolkit.html" TargetMode="External"/><Relationship Id="rId9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 descr="Background image"/>
          <p:cNvSpPr/>
          <p:nvPr userDrawn="1"/>
        </p:nvSpPr>
        <p:spPr>
          <a:xfrm>
            <a:off x="0" y="9903"/>
            <a:ext cx="6858000" cy="1098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 descr="Background image"/>
          <p:cNvSpPr/>
          <p:nvPr userDrawn="1"/>
        </p:nvSpPr>
        <p:spPr>
          <a:xfrm>
            <a:off x="-23012" y="7270043"/>
            <a:ext cx="6881012" cy="1904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 descr="Background image"/>
          <p:cNvSpPr/>
          <p:nvPr userDrawn="1"/>
        </p:nvSpPr>
        <p:spPr>
          <a:xfrm>
            <a:off x="-23012" y="6044623"/>
            <a:ext cx="6881012" cy="1383466"/>
          </a:xfrm>
          <a:prstGeom prst="rect">
            <a:avLst/>
          </a:prstGeom>
          <a:solidFill>
            <a:srgbClr val="78B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048272" y="8237538"/>
            <a:ext cx="2209257" cy="7477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Rectangle 28"/>
          <p:cNvSpPr/>
          <p:nvPr userDrawn="1"/>
        </p:nvSpPr>
        <p:spPr>
          <a:xfrm flipH="1">
            <a:off x="3443109" y="1771595"/>
            <a:ext cx="3414890" cy="42730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ubtitle 2"/>
          <p:cNvSpPr txBox="1">
            <a:spLocks/>
          </p:cNvSpPr>
          <p:nvPr userDrawn="1"/>
        </p:nvSpPr>
        <p:spPr>
          <a:xfrm>
            <a:off x="-243804" y="6191711"/>
            <a:ext cx="7299581" cy="10839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 more about antibiotic resistance and stewardship: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1" kern="1200" dirty="0" smtClean="0">
                <a:solidFill>
                  <a:srgbClr val="0D5257"/>
                </a:solidFill>
                <a:effectLst/>
                <a:latin typeface="+mn-lt"/>
                <a:ea typeface="+mn-ea"/>
                <a:cs typeface="+mn-cs"/>
                <a:hlinkClick r:id="rId2"/>
              </a:rPr>
              <a:t>www.health.state.mn.us/onehealthabx</a:t>
            </a:r>
            <a:endParaRPr lang="en-US" sz="2200" b="1" kern="1200" dirty="0" smtClean="0">
              <a:solidFill>
                <a:srgbClr val="0D5257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1" kern="1200" dirty="0" smtClean="0">
                <a:solidFill>
                  <a:srgbClr val="0D5257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https://arsi.umn.edu</a:t>
            </a:r>
            <a:r>
              <a:rPr lang="en-US" sz="2200" b="1" kern="1200" baseline="0" dirty="0" smtClean="0">
                <a:solidFill>
                  <a:srgbClr val="0D5257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2200" b="1" kern="1200" dirty="0">
              <a:solidFill>
                <a:srgbClr val="0D5257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3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16555" y="2066674"/>
            <a:ext cx="2969212" cy="3682867"/>
          </a:xfrm>
          <a:ln w="38100">
            <a:solidFill>
              <a:srgbClr val="003865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8" name="Rectangle 37"/>
          <p:cNvSpPr/>
          <p:nvPr userDrawn="1"/>
        </p:nvSpPr>
        <p:spPr>
          <a:xfrm>
            <a:off x="-212101" y="89230"/>
            <a:ext cx="72591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600" b="1" dirty="0" smtClean="0">
                <a:solidFill>
                  <a:srgbClr val="78BE2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PAWS FOR A SECOND.</a:t>
            </a:r>
            <a:endParaRPr lang="en-US" sz="5600" b="1" dirty="0">
              <a:solidFill>
                <a:srgbClr val="78BE21"/>
              </a:solidFill>
              <a:latin typeface="+mn-lt"/>
            </a:endParaRPr>
          </a:p>
        </p:txBody>
      </p:sp>
      <p:pic>
        <p:nvPicPr>
          <p:cNvPr id="39" name="Picture 2" descr="Be Antibiotics Aware logo" title="Be Antibiotics Aware logo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374" y="3960518"/>
            <a:ext cx="2316355" cy="193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Minnesota One Health Anitbiotic Stewardship Collaborative logo" title="Minnesota One Health Anitbiotic Stewardship Collaborative logo">
            <a:hlinkClick r:id="rId6"/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046" y="7766583"/>
            <a:ext cx="1135374" cy="1218667"/>
          </a:xfrm>
          <a:prstGeom prst="rect">
            <a:avLst/>
          </a:prstGeom>
        </p:spPr>
      </p:pic>
      <p:pic>
        <p:nvPicPr>
          <p:cNvPr id="4" name="Picture 3" descr="Minnesota Department of Health logo" title="Minnesota Department of Health logo">
            <a:hlinkClick r:id="rId8"/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56" y="8216874"/>
            <a:ext cx="1117215" cy="768376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3541995" y="2017751"/>
            <a:ext cx="321711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Antibiotics aren’t always the answer.</a:t>
            </a:r>
          </a:p>
          <a:p>
            <a:pPr algn="ctr"/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our clinic, we use professional </a:t>
            </a:r>
            <a:b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guidelines and lab testing to help make </a:t>
            </a:r>
            <a:b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best decisions for our patients.</a:t>
            </a:r>
          </a:p>
          <a:p>
            <a:pPr algn="ctr"/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us about how we are helping to </a:t>
            </a:r>
            <a:b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preserve antibiotics by using them wisely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8" name="Rectangle 17" descr="Background image"/>
          <p:cNvSpPr/>
          <p:nvPr userDrawn="1"/>
        </p:nvSpPr>
        <p:spPr>
          <a:xfrm>
            <a:off x="0" y="1108667"/>
            <a:ext cx="6858000" cy="662927"/>
          </a:xfrm>
          <a:prstGeom prst="rect">
            <a:avLst/>
          </a:prstGeom>
          <a:solidFill>
            <a:srgbClr val="0D52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352563" y="1152952"/>
            <a:ext cx="6378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Are antibiotics needed in this case?</a:t>
            </a:r>
            <a:endParaRPr lang="en-US" sz="32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Picture 4" descr="Antimicrobial Resistance and Stewardship Initiative logo" title="Antimicrobial Resistance and Stewardship Initiative logo">
            <a:hlinkClick r:id="rId3"/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547" y="8102600"/>
            <a:ext cx="1566949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7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3101F-A3E3-4F3E-99EE-8A447576668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19681-9F26-4A02-9A1A-9DC0FB55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3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16555" y="2066674"/>
            <a:ext cx="2969212" cy="3682867"/>
          </a:xfrm>
          <a:ln w="38100">
            <a:solidFill>
              <a:srgbClr val="0D5257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02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FCF0B2"/>
      </a:lt2>
      <a:accent1>
        <a:srgbClr val="5D9741"/>
      </a:accent1>
      <a:accent2>
        <a:srgbClr val="7B121C"/>
      </a:accent2>
      <a:accent3>
        <a:srgbClr val="3771B8"/>
      </a:accent3>
      <a:accent4>
        <a:srgbClr val="D1D3D4"/>
      </a:accent4>
      <a:accent5>
        <a:srgbClr val="A58964"/>
      </a:accent5>
      <a:accent6>
        <a:srgbClr val="FFC000"/>
      </a:accent6>
      <a:hlink>
        <a:srgbClr val="000000"/>
      </a:hlink>
      <a:folHlink>
        <a:srgbClr val="7B121C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template: Paws for a second</dc:title>
  <dc:creator>MN Dept of Health</dc:creator>
  <cp:lastModifiedBy>Emma Leof</cp:lastModifiedBy>
  <cp:revision>45</cp:revision>
  <dcterms:created xsi:type="dcterms:W3CDTF">2016-11-08T20:32:22Z</dcterms:created>
  <dcterms:modified xsi:type="dcterms:W3CDTF">2020-04-20T14:12:57Z</dcterms:modified>
</cp:coreProperties>
</file>